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8CF"/>
    <a:srgbClr val="127FA6"/>
    <a:srgbClr val="38A8CF"/>
    <a:srgbClr val="2A7A94"/>
    <a:srgbClr val="0098CE"/>
    <a:srgbClr val="FFC000"/>
    <a:srgbClr val="FFEC4B"/>
    <a:srgbClr val="FF6485"/>
    <a:srgbClr val="8E44AD"/>
    <a:srgbClr val="3AD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6" autoAdjust="0"/>
    <p:restoredTop sz="96327"/>
  </p:normalViewPr>
  <p:slideViewPr>
    <p:cSldViewPr snapToGrid="0" snapToObjects="1" showGuides="1">
      <p:cViewPr>
        <p:scale>
          <a:sx n="92" d="100"/>
          <a:sy n="92" d="100"/>
        </p:scale>
        <p:origin x="536" y="1944"/>
      </p:cViewPr>
      <p:guideLst>
        <p:guide orient="horz" pos="958"/>
        <p:guide pos="10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52B2-9BF5-754C-ACE9-B3CC49854151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4C9C9-B1A1-8042-B396-C5E4CF077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4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A7A94"/>
              </a:solidFill>
            </a:endParaRPr>
          </a:p>
        </p:txBody>
      </p:sp>
      <p:sp>
        <p:nvSpPr>
          <p:cNvPr id="7" name="Arrondir un rectangle à un seul coin 23"/>
          <p:cNvSpPr/>
          <p:nvPr userDrawn="1"/>
        </p:nvSpPr>
        <p:spPr>
          <a:xfrm flipV="1">
            <a:off x="489096" y="1160387"/>
            <a:ext cx="11220893" cy="5200071"/>
          </a:xfrm>
          <a:prstGeom prst="round1Rect">
            <a:avLst>
              <a:gd name="adj" fmla="val 26095"/>
            </a:avLst>
          </a:prstGeom>
          <a:solidFill>
            <a:srgbClr val="39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67" y="5449529"/>
            <a:ext cx="11009593" cy="6463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894" y="4269514"/>
            <a:ext cx="1585066" cy="15850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2039" y="1689309"/>
            <a:ext cx="10519212" cy="2212351"/>
          </a:xfrm>
          <a:prstGeom prst="rect">
            <a:avLst/>
          </a:prstGeom>
        </p:spPr>
        <p:txBody>
          <a:bodyPr/>
          <a:lstStyle>
            <a:lvl1pPr>
              <a:defRPr sz="7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présentation</a:t>
            </a:r>
          </a:p>
        </p:txBody>
      </p:sp>
      <p:sp>
        <p:nvSpPr>
          <p:cNvPr id="2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207704" y="227045"/>
            <a:ext cx="4502285" cy="467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000">
                <a:solidFill>
                  <a:srgbClr val="39A8CF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fr-FR" dirty="0"/>
              <a:t>Date de la présentation</a:t>
            </a:r>
          </a:p>
        </p:txBody>
      </p:sp>
      <p:sp>
        <p:nvSpPr>
          <p:cNvPr id="30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07704" y="727130"/>
            <a:ext cx="4502285" cy="35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latin typeface="Fira Sans" panose="020B0503050000020004" pitchFamily="34" charset="0"/>
              </a:defRPr>
            </a:lvl1pPr>
          </a:lstStyle>
          <a:p>
            <a:pPr lvl="0"/>
            <a:r>
              <a:rPr lang="fr-FR" dirty="0"/>
              <a:t>Lieu de la présentation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AC1138-F325-6047-A495-F2783B7618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399" y="224458"/>
            <a:ext cx="4601898" cy="835659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A9B470E9-E5FD-41EB-B2D7-9CA87EA22B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2039" y="3901660"/>
            <a:ext cx="8452301" cy="1527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1238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>
              <a:solidFill>
                <a:srgbClr val="2A7A94"/>
              </a:solidFill>
            </a:endParaRPr>
          </a:p>
        </p:txBody>
      </p:sp>
      <p:sp>
        <p:nvSpPr>
          <p:cNvPr id="7" name="Arrondir un rectangle à un seul coin 23"/>
          <p:cNvSpPr/>
          <p:nvPr userDrawn="1"/>
        </p:nvSpPr>
        <p:spPr>
          <a:xfrm flipV="1">
            <a:off x="485553" y="1175273"/>
            <a:ext cx="11220893" cy="5200071"/>
          </a:xfrm>
          <a:prstGeom prst="round1Rect">
            <a:avLst>
              <a:gd name="adj" fmla="val 26095"/>
            </a:avLst>
          </a:prstGeom>
          <a:noFill/>
          <a:ln w="38100">
            <a:solidFill>
              <a:srgbClr val="38A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98C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32039" y="1689309"/>
            <a:ext cx="8904937" cy="3480732"/>
          </a:xfrm>
          <a:prstGeom prst="rect">
            <a:avLst/>
          </a:prstGeom>
        </p:spPr>
        <p:txBody>
          <a:bodyPr anchor="ctr"/>
          <a:lstStyle>
            <a:lvl1pPr algn="ctr">
              <a:defRPr sz="7200" b="1" i="0">
                <a:solidFill>
                  <a:srgbClr val="39A8C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AC1138-F325-6047-A495-F2783B761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399" y="224458"/>
            <a:ext cx="4601898" cy="83565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A062460C-D126-A089-C7E7-A21A8219200D}"/>
              </a:ext>
            </a:extLst>
          </p:cNvPr>
          <p:cNvGrpSpPr/>
          <p:nvPr userDrawn="1"/>
        </p:nvGrpSpPr>
        <p:grpSpPr>
          <a:xfrm>
            <a:off x="450367" y="4269514"/>
            <a:ext cx="11247511" cy="1995302"/>
            <a:chOff x="450367" y="4269514"/>
            <a:chExt cx="11247511" cy="199530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8C3B48E-9C0F-7D0B-A157-1B7F745C3B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367" y="5449529"/>
              <a:ext cx="11009593" cy="646327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30B5E07-7B4A-70F5-AAA5-C13E7A4A1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4894" y="4269514"/>
              <a:ext cx="1585066" cy="1585066"/>
            </a:xfrm>
            <a:prstGeom prst="rect">
              <a:avLst/>
            </a:prstGeom>
          </p:spPr>
        </p:pic>
        <p:sp>
          <p:nvSpPr>
            <p:cNvPr id="3" name="Forme libre 2">
              <a:extLst>
                <a:ext uri="{FF2B5EF4-FFF2-40B4-BE49-F238E27FC236}">
                  <a16:creationId xmlns:a16="http://schemas.microsoft.com/office/drawing/2014/main" id="{092DBDA3-A1C7-F967-1728-66D922BC617A}"/>
                </a:ext>
              </a:extLst>
            </p:cNvPr>
            <p:cNvSpPr/>
            <p:nvPr userDrawn="1"/>
          </p:nvSpPr>
          <p:spPr>
            <a:xfrm>
              <a:off x="11117911" y="5747292"/>
              <a:ext cx="579967" cy="517524"/>
            </a:xfrm>
            <a:custGeom>
              <a:avLst/>
              <a:gdLst>
                <a:gd name="connsiteX0" fmla="*/ 414866 w 584200"/>
                <a:gd name="connsiteY0" fmla="*/ 0 h 503766"/>
                <a:gd name="connsiteX1" fmla="*/ 0 w 584200"/>
                <a:gd name="connsiteY1" fmla="*/ 406400 h 503766"/>
                <a:gd name="connsiteX2" fmla="*/ 584200 w 584200"/>
                <a:gd name="connsiteY2" fmla="*/ 503766 h 503766"/>
                <a:gd name="connsiteX3" fmla="*/ 579966 w 584200"/>
                <a:gd name="connsiteY3" fmla="*/ 461433 h 503766"/>
                <a:gd name="connsiteX4" fmla="*/ 414866 w 584200"/>
                <a:gd name="connsiteY4" fmla="*/ 0 h 503766"/>
                <a:gd name="connsiteX0" fmla="*/ 414866 w 584200"/>
                <a:gd name="connsiteY0" fmla="*/ 0 h 503766"/>
                <a:gd name="connsiteX1" fmla="*/ 0 w 584200"/>
                <a:gd name="connsiteY1" fmla="*/ 406400 h 503766"/>
                <a:gd name="connsiteX2" fmla="*/ 584200 w 584200"/>
                <a:gd name="connsiteY2" fmla="*/ 503766 h 503766"/>
                <a:gd name="connsiteX3" fmla="*/ 579966 w 584200"/>
                <a:gd name="connsiteY3" fmla="*/ 461433 h 503766"/>
                <a:gd name="connsiteX4" fmla="*/ 414866 w 584200"/>
                <a:gd name="connsiteY4" fmla="*/ 0 h 503766"/>
                <a:gd name="connsiteX0" fmla="*/ 414866 w 584200"/>
                <a:gd name="connsiteY0" fmla="*/ 0 h 503766"/>
                <a:gd name="connsiteX1" fmla="*/ 0 w 584200"/>
                <a:gd name="connsiteY1" fmla="*/ 406400 h 503766"/>
                <a:gd name="connsiteX2" fmla="*/ 584200 w 584200"/>
                <a:gd name="connsiteY2" fmla="*/ 503766 h 503766"/>
                <a:gd name="connsiteX3" fmla="*/ 579966 w 584200"/>
                <a:gd name="connsiteY3" fmla="*/ 461433 h 503766"/>
                <a:gd name="connsiteX4" fmla="*/ 414866 w 584200"/>
                <a:gd name="connsiteY4" fmla="*/ 0 h 503766"/>
                <a:gd name="connsiteX0" fmla="*/ 410633 w 584200"/>
                <a:gd name="connsiteY0" fmla="*/ 0 h 520699"/>
                <a:gd name="connsiteX1" fmla="*/ 0 w 584200"/>
                <a:gd name="connsiteY1" fmla="*/ 423333 h 520699"/>
                <a:gd name="connsiteX2" fmla="*/ 584200 w 584200"/>
                <a:gd name="connsiteY2" fmla="*/ 520699 h 520699"/>
                <a:gd name="connsiteX3" fmla="*/ 579966 w 584200"/>
                <a:gd name="connsiteY3" fmla="*/ 478366 h 520699"/>
                <a:gd name="connsiteX4" fmla="*/ 410633 w 584200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6400 w 579967"/>
                <a:gd name="connsiteY0" fmla="*/ 0 h 520699"/>
                <a:gd name="connsiteX1" fmla="*/ 0 w 579967"/>
                <a:gd name="connsiteY1" fmla="*/ 419100 h 520699"/>
                <a:gd name="connsiteX2" fmla="*/ 579967 w 579967"/>
                <a:gd name="connsiteY2" fmla="*/ 520699 h 520699"/>
                <a:gd name="connsiteX3" fmla="*/ 575733 w 579967"/>
                <a:gd name="connsiteY3" fmla="*/ 478366 h 520699"/>
                <a:gd name="connsiteX4" fmla="*/ 406400 w 579967"/>
                <a:gd name="connsiteY4" fmla="*/ 0 h 520699"/>
                <a:gd name="connsiteX0" fmla="*/ 409575 w 579967"/>
                <a:gd name="connsiteY0" fmla="*/ 0 h 517524"/>
                <a:gd name="connsiteX1" fmla="*/ 0 w 579967"/>
                <a:gd name="connsiteY1" fmla="*/ 415925 h 517524"/>
                <a:gd name="connsiteX2" fmla="*/ 579967 w 579967"/>
                <a:gd name="connsiteY2" fmla="*/ 517524 h 517524"/>
                <a:gd name="connsiteX3" fmla="*/ 575733 w 579967"/>
                <a:gd name="connsiteY3" fmla="*/ 475191 h 517524"/>
                <a:gd name="connsiteX4" fmla="*/ 409575 w 579967"/>
                <a:gd name="connsiteY4" fmla="*/ 0 h 517524"/>
                <a:gd name="connsiteX0" fmla="*/ 409575 w 579967"/>
                <a:gd name="connsiteY0" fmla="*/ 0 h 517524"/>
                <a:gd name="connsiteX1" fmla="*/ 0 w 579967"/>
                <a:gd name="connsiteY1" fmla="*/ 415925 h 517524"/>
                <a:gd name="connsiteX2" fmla="*/ 579967 w 579967"/>
                <a:gd name="connsiteY2" fmla="*/ 517524 h 517524"/>
                <a:gd name="connsiteX3" fmla="*/ 575733 w 579967"/>
                <a:gd name="connsiteY3" fmla="*/ 475191 h 517524"/>
                <a:gd name="connsiteX4" fmla="*/ 409575 w 579967"/>
                <a:gd name="connsiteY4" fmla="*/ 0 h 517524"/>
                <a:gd name="connsiteX0" fmla="*/ 409575 w 579967"/>
                <a:gd name="connsiteY0" fmla="*/ 0 h 517524"/>
                <a:gd name="connsiteX1" fmla="*/ 0 w 579967"/>
                <a:gd name="connsiteY1" fmla="*/ 415925 h 517524"/>
                <a:gd name="connsiteX2" fmla="*/ 579967 w 579967"/>
                <a:gd name="connsiteY2" fmla="*/ 517524 h 517524"/>
                <a:gd name="connsiteX3" fmla="*/ 575733 w 579967"/>
                <a:gd name="connsiteY3" fmla="*/ 475191 h 517524"/>
                <a:gd name="connsiteX4" fmla="*/ 409575 w 579967"/>
                <a:gd name="connsiteY4" fmla="*/ 0 h 51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967" h="517524">
                  <a:moveTo>
                    <a:pt x="409575" y="0"/>
                  </a:moveTo>
                  <a:cubicBezTo>
                    <a:pt x="294569" y="167218"/>
                    <a:pt x="273756" y="195792"/>
                    <a:pt x="0" y="415925"/>
                  </a:cubicBezTo>
                  <a:lnTo>
                    <a:pt x="579967" y="517524"/>
                  </a:lnTo>
                  <a:lnTo>
                    <a:pt x="575733" y="475191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7646A511-2005-777F-1D00-8C1F3C410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17912" y="6211012"/>
            <a:ext cx="1074087" cy="646327"/>
          </a:xfrm>
        </p:spPr>
        <p:txBody>
          <a:bodyPr/>
          <a:lstStyle>
            <a:lvl1pPr>
              <a:defRPr>
                <a:solidFill>
                  <a:srgbClr val="39A8CF"/>
                </a:solidFill>
              </a:defRPr>
            </a:lvl1pPr>
          </a:lstStyle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37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5E030-E9B1-7E00-0B89-55C91C58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2179FB-2206-A02C-F7E3-7751C51E0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9B0861B-21E8-34F2-55A4-73E792A173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90600"/>
            <a:ext cx="12192000" cy="52204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84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5E030-E9B1-7E00-0B89-55C91C58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2179FB-2206-A02C-F7E3-7751C51E0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9B0861B-21E8-34F2-55A4-73E792A173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990600"/>
            <a:ext cx="5765800" cy="52204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0A91BE2B-7746-BD10-4E90-7E16972605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21199" y="991012"/>
            <a:ext cx="5770800" cy="52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557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2991CB4-8D50-EBF2-5ABE-65055ACB0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5DEF0AD-E674-C88C-B99E-D1B4263E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9631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12192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A7A94"/>
              </a:solidFill>
            </a:endParaRPr>
          </a:p>
        </p:txBody>
      </p:sp>
      <p:sp>
        <p:nvSpPr>
          <p:cNvPr id="11" name="Espace réservé du numéro de diapositive 12">
            <a:extLst>
              <a:ext uri="{FF2B5EF4-FFF2-40B4-BE49-F238E27FC236}">
                <a16:creationId xmlns:a16="http://schemas.microsoft.com/office/drawing/2014/main" id="{74E7AF92-A9F1-21E3-8B50-F81C4FA7F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7912" y="6211012"/>
            <a:ext cx="1074087" cy="6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lang="fr-FR" sz="2000" b="1" kern="12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4572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2pPr>
            <a:lvl3pPr marL="9144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3pPr>
            <a:lvl4pPr marL="13716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4pPr>
            <a:lvl5pPr marL="18288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9pPr>
          </a:lstStyle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68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ndir un rectangle à un seul coin 23">
            <a:extLst>
              <a:ext uri="{FF2B5EF4-FFF2-40B4-BE49-F238E27FC236}">
                <a16:creationId xmlns:a16="http://schemas.microsoft.com/office/drawing/2014/main" id="{FBDD82A2-8D2F-0964-7D6D-5F3D4E568B74}"/>
              </a:ext>
            </a:extLst>
          </p:cNvPr>
          <p:cNvSpPr/>
          <p:nvPr userDrawn="1"/>
        </p:nvSpPr>
        <p:spPr>
          <a:xfrm flipV="1">
            <a:off x="0" y="6211012"/>
            <a:ext cx="12192000" cy="646327"/>
          </a:xfrm>
          <a:prstGeom prst="round1Rect">
            <a:avLst>
              <a:gd name="adj" fmla="val 50000"/>
            </a:avLst>
          </a:prstGeom>
          <a:solidFill>
            <a:srgbClr val="39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Arrondir un rectangle à un seul coin 23">
            <a:extLst>
              <a:ext uri="{FF2B5EF4-FFF2-40B4-BE49-F238E27FC236}">
                <a16:creationId xmlns:a16="http://schemas.microsoft.com/office/drawing/2014/main" id="{F0C25C4B-CB4B-2A30-6214-A19A0D69FC5F}"/>
              </a:ext>
            </a:extLst>
          </p:cNvPr>
          <p:cNvSpPr/>
          <p:nvPr userDrawn="1"/>
        </p:nvSpPr>
        <p:spPr>
          <a:xfrm flipV="1">
            <a:off x="0" y="660"/>
            <a:ext cx="12192001" cy="984562"/>
          </a:xfrm>
          <a:prstGeom prst="round1Rect">
            <a:avLst>
              <a:gd name="adj" fmla="val 0"/>
            </a:avLst>
          </a:prstGeom>
          <a:solidFill>
            <a:srgbClr val="39A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20B26C1B-12DC-89EC-24BE-4559E1009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7912" y="6211012"/>
            <a:ext cx="1074087" cy="64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lang="fr-FR" sz="2000" b="1" kern="12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4572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2pPr>
            <a:lvl3pPr marL="9144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3pPr>
            <a:lvl4pPr marL="13716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4pPr>
            <a:lvl5pPr marL="1828800" algn="l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+mn-ea"/>
                <a:cs typeface="Lucida Sans Unicode" pitchFamily="34" charset="0"/>
              </a:defRPr>
            </a:lvl9pPr>
          </a:lstStyle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2660ED-0937-D4E5-FCE9-E8C60802D2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682" y="6241507"/>
            <a:ext cx="3034553" cy="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1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5" r:id="rId2"/>
    <p:sldLayoutId id="2147483711" r:id="rId3"/>
    <p:sldLayoutId id="2147483716" r:id="rId4"/>
    <p:sldLayoutId id="2147483712" r:id="rId5"/>
    <p:sldLayoutId id="214748371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8CB07-02C9-C551-8400-475885A6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F0AD61-825F-22DC-CB25-8B76FC230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63DD13-0F8B-E654-49E2-C9A8F379F3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BCA8A73-E753-DF12-558E-6497A1152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38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1F86D-1D6C-5E37-7D7C-B34DA422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FE7D7C-F3C0-FCD9-CAB4-DA589D017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214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432A30B-38DE-ABCE-1E41-7B4E53A6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80EFC5-E9B4-53BE-98A5-92CF7314D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1E946FA-8E6A-84A6-254B-1036FEC7BC6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27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E1591F6-F190-18BE-E32D-136E2DCE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DC78DC-31F7-01DE-E502-24FC6F601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244F11-2A6F-E6F6-43E3-92C3855ACB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A45EC5C-7933-C39D-ABA3-547B8A2FEB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8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2E6688-9F44-8F17-0823-DF17F543AB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4697EE1-DBE8-DDAE-521F-25744707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18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BC0A81-53B2-EE7B-9CA2-47A7518C4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E4EC0-33D7-4378-A3C8-597C069DB99E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70814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UL - Bleu">
  <a:themeElements>
    <a:clrScheme name="univ-lorraine - bleu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3D80E3"/>
      </a:accent1>
      <a:accent2>
        <a:srgbClr val="3ED4FC"/>
      </a:accent2>
      <a:accent3>
        <a:srgbClr val="FF6485"/>
      </a:accent3>
      <a:accent4>
        <a:srgbClr val="FF9831"/>
      </a:accent4>
      <a:accent5>
        <a:srgbClr val="8E44AD"/>
      </a:accent5>
      <a:accent6>
        <a:srgbClr val="87ACC9"/>
      </a:accent6>
      <a:hlink>
        <a:srgbClr val="3E669B"/>
      </a:hlink>
      <a:folHlink>
        <a:srgbClr val="9AB4D6"/>
      </a:folHlink>
    </a:clrScheme>
    <a:fontScheme name="Université de Lorraine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ul" id="{42AEFCB3-638B-DF45-8B94-19AB1A39C4F2}" vid="{549C02D2-0CFB-0946-8E64-0E66084DBB0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UL - Bleu</Template>
  <TotalTime>321</TotalTime>
  <Words>5</Words>
  <Application>Microsoft Macintosh PowerPoint</Application>
  <PresentationFormat>Grand écran</PresentationFormat>
  <Paragraphs>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Courier New</vt:lpstr>
      <vt:lpstr>Fira Sans</vt:lpstr>
      <vt:lpstr>Fira Sans Medium</vt:lpstr>
      <vt:lpstr>Modèle UL - Bleu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Pino</dc:creator>
  <cp:lastModifiedBy>Isabelle PECCI</cp:lastModifiedBy>
  <cp:revision>4</cp:revision>
  <dcterms:created xsi:type="dcterms:W3CDTF">2021-01-15T14:52:10Z</dcterms:created>
  <dcterms:modified xsi:type="dcterms:W3CDTF">2022-07-08T20:13:32Z</dcterms:modified>
</cp:coreProperties>
</file>